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68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32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656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0364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1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587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86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174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61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66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60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341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16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433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951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7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1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19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9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3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ED04D9-5814-416A-8BE3-9B15A7CB09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92" b="35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4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05242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 Light"/>
              </a:rPr>
              <a:t>MEDINAV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E729DA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Dubai"/>
              </a:rPr>
              <a:t>Tomahawk Tech</a:t>
            </a:r>
            <a:r>
              <a:rPr lang="en-US" sz="18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E729DA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Dubai"/>
              </a:rPr>
              <a:t> </a:t>
            </a:r>
            <a:endParaRPr lang="en-US" sz="1800" dirty="0">
              <a:solidFill>
                <a:srgbClr val="E729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D34D1-08FF-42E3-AE8C-3A45998F7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73012"/>
            <a:ext cx="9440034" cy="1584386"/>
          </a:xfrm>
        </p:spPr>
        <p:txBody>
          <a:bodyPr/>
          <a:lstStyle/>
          <a:p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Team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39835F-2274-470A-AA2F-483782D31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897" y="1997543"/>
            <a:ext cx="9440034" cy="123677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Dubai"/>
              </a:rPr>
              <a:t>We are Tomahawk Tech, an organization built to solve social problems with modern technological solutions. We were tasked with helping out hospitals who were hit by COVID-19. We created MEDINAV to assist hospitals in managing their supplies, while providing the public with information on these hospitals.</a:t>
            </a:r>
          </a:p>
        </p:txBody>
      </p:sp>
      <p:pic>
        <p:nvPicPr>
          <p:cNvPr id="4" name="Picture 4" descr="A group of people posing for a photo in front of a television screen&#10;&#10;Description automatically generated">
            <a:extLst>
              <a:ext uri="{FF2B5EF4-FFF2-40B4-BE49-F238E27FC236}">
                <a16:creationId xmlns:a16="http://schemas.microsoft.com/office/drawing/2014/main" id="{BC4A7558-393F-4E51-BA05-725A900A8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186" y="3699103"/>
            <a:ext cx="4566557" cy="2362653"/>
          </a:xfrm>
          <a:prstGeom prst="rect">
            <a:avLst/>
          </a:prstGeom>
        </p:spPr>
      </p:pic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E5B3BA37-ED1A-4E58-8C76-DF20717C93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90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43"/>
    </mc:Choice>
    <mc:Fallback>
      <p:transition spd="slow" advTm="1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6734E-C805-471A-8DD6-9492C989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The Problem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C2218-D40D-4940-BE5A-9DFE49294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990186"/>
            <a:ext cx="11039105" cy="3622671"/>
          </a:xfrm>
        </p:spPr>
        <p:txBody>
          <a:bodyPr/>
          <a:lstStyle/>
          <a:p>
            <a:pPr indent="-305435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Dubai"/>
              </a:rPr>
              <a:t>Hospitals were among the hardest hit operations by COVID-19. Equipment quickly ran out and hospitals were forced to turn away patients. People were unsure on whether or not they would be accepted by health institutions. Hospitals need a better way managing their time and equipment, while letting the general public know what is open to them.        </a:t>
            </a:r>
          </a:p>
        </p:txBody>
      </p:sp>
    </p:spTree>
    <p:extLst>
      <p:ext uri="{BB962C8B-B14F-4D97-AF65-F5344CB8AC3E}">
        <p14:creationId xmlns:p14="http://schemas.microsoft.com/office/powerpoint/2010/main" val="3489958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FAC9FD-BAD6-47B4-9C11-BE23CEAC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8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FD959-5F9A-4143-B490-35D20254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16" y="1078264"/>
            <a:ext cx="3422930" cy="4701473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MEDINAV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B9EB8-E4B7-4DAC-A531-90A9EADE3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4167" y="1078263"/>
            <a:ext cx="6117578" cy="4701474"/>
          </a:xfr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indent="-305435"/>
            <a:r>
              <a:rPr lang="en-US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MEDINAV is an innovative app created for nurses and doctors with the goal of tracking essential equipment/utilities.</a:t>
            </a:r>
            <a:endParaRPr lang="en-US" dirty="0"/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  <a:p>
            <a:pPr indent="-305435"/>
            <a:r>
              <a:rPr lang="en-US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Uses a system of Admins and Members</a:t>
            </a:r>
            <a:endParaRPr lang="en-US" dirty="0"/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  <a:p>
            <a:pPr indent="-305435"/>
            <a:r>
              <a:rPr lang="en-US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Accurately tracks available blood, beds, PPE, and ventilators.</a:t>
            </a:r>
          </a:p>
          <a:p>
            <a:pPr indent="-305435"/>
            <a:r>
              <a:rPr lang="en-US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Is open to the public for </a:t>
            </a:r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  <a:p>
            <a:pPr indent="-305435"/>
            <a:endParaRPr lang="en-US" dirty="0">
              <a:ln>
                <a:solidFill>
                  <a:srgbClr val="FFFFFF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FFFFFF">
                    <a:alpha val="30000"/>
                  </a:srgbClr>
                </a:outerShdw>
              </a:effectLst>
              <a:cs typeface="Dubai" panose="02040603050505030304"/>
            </a:endParaRPr>
          </a:p>
        </p:txBody>
      </p:sp>
    </p:spTree>
    <p:extLst>
      <p:ext uri="{BB962C8B-B14F-4D97-AF65-F5344CB8AC3E}">
        <p14:creationId xmlns:p14="http://schemas.microsoft.com/office/powerpoint/2010/main" val="915260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56B051A4-96A7-4A11-9DAD-063A9C577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5659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F397B-82F7-4D39-8685-766AC2060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741515"/>
            <a:ext cx="10353761" cy="16333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</a:rPr>
              <a:t>Community Impact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717F5-CEC9-4B6D-9AFD-77B4D2D5D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3070927"/>
            <a:ext cx="10353762" cy="3045558"/>
          </a:xfr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Font typeface="Arial" charset="2"/>
              <a:buChar char="•"/>
            </a:pPr>
            <a:r>
              <a:rPr lang="en-US" sz="2100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Collective, real time status </a:t>
            </a:r>
          </a:p>
          <a:p>
            <a:pPr marL="285750" indent="-285750" algn="l">
              <a:buFont typeface="Arial" charset="2"/>
              <a:buChar char="•"/>
            </a:pPr>
            <a:r>
              <a:rPr lang="en-US" sz="2100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Paperless file system, resulting in less germ spread.</a:t>
            </a:r>
          </a:p>
          <a:p>
            <a:pPr marL="285750" indent="-285750" algn="l">
              <a:buFont typeface="Arial" charset="2"/>
              <a:buChar char="•"/>
            </a:pPr>
            <a:r>
              <a:rPr lang="en-US" sz="2100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Informed public</a:t>
            </a:r>
          </a:p>
          <a:p>
            <a:pPr marL="285750" indent="-285750" algn="l">
              <a:buFont typeface="Arial" charset="2"/>
              <a:buChar char="•"/>
            </a:pPr>
            <a:r>
              <a:rPr lang="en-US" sz="2100" dirty="0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 panose="02040603050505030304"/>
              </a:rPr>
              <a:t>Better time </a:t>
            </a:r>
            <a:r>
              <a:rPr lang="en-US" sz="2100" dirty="0" err="1">
                <a:ln>
                  <a:solidFill>
                    <a:srgbClr val="FFFFFF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FFFFFF">
                      <a:alpha val="30000"/>
                    </a:srgbClr>
                  </a:outerShdw>
                </a:effectLst>
                <a:cs typeface="Dubai"/>
              </a:rPr>
              <a:t>managment</a:t>
            </a:r>
          </a:p>
        </p:txBody>
      </p:sp>
    </p:spTree>
    <p:extLst>
      <p:ext uri="{BB962C8B-B14F-4D97-AF65-F5344CB8AC3E}">
        <p14:creationId xmlns:p14="http://schemas.microsoft.com/office/powerpoint/2010/main" val="256532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243341"/>
      </a:dk2>
      <a:lt2>
        <a:srgbClr val="E2E8E2"/>
      </a:lt2>
      <a:accent1>
        <a:srgbClr val="E729DA"/>
      </a:accent1>
      <a:accent2>
        <a:srgbClr val="9317D5"/>
      </a:accent2>
      <a:accent3>
        <a:srgbClr val="6339E9"/>
      </a:accent3>
      <a:accent4>
        <a:srgbClr val="3250DA"/>
      </a:accent4>
      <a:accent5>
        <a:srgbClr val="299AE7"/>
      </a:accent5>
      <a:accent6>
        <a:srgbClr val="14B6B4"/>
      </a:accent6>
      <a:hlink>
        <a:srgbClr val="4A7DC2"/>
      </a:hlink>
      <a:folHlink>
        <a:srgbClr val="7F7F7F"/>
      </a:folHlink>
    </a:clrScheme>
    <a:fontScheme name="Slate">
      <a:majorFont>
        <a:latin typeface="Georgia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Dubai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186</Words>
  <Application>Microsoft Office PowerPoint</Application>
  <PresentationFormat>Widescreen</PresentationFormat>
  <Paragraphs>20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Dubai</vt:lpstr>
      <vt:lpstr>Georgia Pro</vt:lpstr>
      <vt:lpstr>Wingdings 2</vt:lpstr>
      <vt:lpstr>SlateVTI</vt:lpstr>
      <vt:lpstr>MEDINAV</vt:lpstr>
      <vt:lpstr>Team</vt:lpstr>
      <vt:lpstr>The Problem </vt:lpstr>
      <vt:lpstr>MEDINAV</vt:lpstr>
      <vt:lpstr>Community Impact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virginia.vilardi</dc:creator>
  <cp:lastModifiedBy>virginia.vilardi</cp:lastModifiedBy>
  <cp:revision>425</cp:revision>
  <dcterms:created xsi:type="dcterms:W3CDTF">2020-08-21T12:52:21Z</dcterms:created>
  <dcterms:modified xsi:type="dcterms:W3CDTF">2020-08-24T15:44:14Z</dcterms:modified>
</cp:coreProperties>
</file>

<file path=docProps/thumbnail.jpeg>
</file>